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378" y="3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2.png"/><Relationship Id="rId7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98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2.png"/><Relationship Id="rId7" Type="http://schemas.openxmlformats.org/officeDocument/2006/relationships/image" Target="../media/image10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2.png"/><Relationship Id="rId7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2.png"/><Relationship Id="rId3" Type="http://schemas.openxmlformats.org/officeDocument/2006/relationships/image" Target="../media/image2.png"/><Relationship Id="rId21" Type="http://schemas.openxmlformats.org/officeDocument/2006/relationships/image" Target="../media/image125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" Type="http://schemas.openxmlformats.org/officeDocument/2006/relationships/image" Target="../media/image1.png"/><Relationship Id="rId16" Type="http://schemas.openxmlformats.org/officeDocument/2006/relationships/image" Target="../media/image120.png"/><Relationship Id="rId20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23" Type="http://schemas.openxmlformats.org/officeDocument/2006/relationships/image" Target="../media/image105.png"/><Relationship Id="rId10" Type="http://schemas.openxmlformats.org/officeDocument/2006/relationships/image" Target="../media/image114.png"/><Relationship Id="rId19" Type="http://schemas.openxmlformats.org/officeDocument/2006/relationships/image" Target="../media/image123.png"/><Relationship Id="rId4" Type="http://schemas.openxmlformats.org/officeDocument/2006/relationships/image" Target="../media/image3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Relationship Id="rId22" Type="http://schemas.openxmlformats.org/officeDocument/2006/relationships/image" Target="../media/image1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2.png"/><Relationship Id="rId7" Type="http://schemas.openxmlformats.org/officeDocument/2006/relationships/image" Target="../media/image1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10" Type="http://schemas.openxmlformats.org/officeDocument/2006/relationships/image" Target="../media/image105.png"/><Relationship Id="rId4" Type="http://schemas.openxmlformats.org/officeDocument/2006/relationships/image" Target="../media/image3.png"/><Relationship Id="rId9" Type="http://schemas.openxmlformats.org/officeDocument/2006/relationships/image" Target="../media/image1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2.png"/><Relationship Id="rId7" Type="http://schemas.openxmlformats.org/officeDocument/2006/relationships/image" Target="../media/image1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3.png"/><Relationship Id="rId9" Type="http://schemas.openxmlformats.org/officeDocument/2006/relationships/image" Target="../media/image10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2.png"/><Relationship Id="rId7" Type="http://schemas.openxmlformats.org/officeDocument/2006/relationships/image" Target="../media/image1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2.png"/><Relationship Id="rId7" Type="http://schemas.openxmlformats.org/officeDocument/2006/relationships/image" Target="../media/image1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11" Type="http://schemas.openxmlformats.org/officeDocument/2006/relationships/image" Target="../media/image105.png"/><Relationship Id="rId5" Type="http://schemas.openxmlformats.org/officeDocument/2006/relationships/image" Target="../media/image139.png"/><Relationship Id="rId10" Type="http://schemas.openxmlformats.org/officeDocument/2006/relationships/image" Target="../media/image144.png"/><Relationship Id="rId4" Type="http://schemas.openxmlformats.org/officeDocument/2006/relationships/image" Target="../media/image3.png"/><Relationship Id="rId9" Type="http://schemas.openxmlformats.org/officeDocument/2006/relationships/image" Target="../media/image1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2.png"/><Relationship Id="rId7" Type="http://schemas.openxmlformats.org/officeDocument/2006/relationships/image" Target="../media/image1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10" Type="http://schemas.openxmlformats.org/officeDocument/2006/relationships/image" Target="../media/image105.png"/><Relationship Id="rId4" Type="http://schemas.openxmlformats.org/officeDocument/2006/relationships/image" Target="../media/image3.png"/><Relationship Id="rId9" Type="http://schemas.openxmlformats.org/officeDocument/2006/relationships/image" Target="../media/image1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3.png"/><Relationship Id="rId2" Type="http://schemas.openxmlformats.org/officeDocument/2006/relationships/image" Target="../media/image1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5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2.png"/><Relationship Id="rId7" Type="http://schemas.openxmlformats.org/officeDocument/2006/relationships/image" Target="../media/image1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2.png"/><Relationship Id="rId7" Type="http://schemas.openxmlformats.org/officeDocument/2006/relationships/image" Target="../media/image1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5" Type="http://schemas.openxmlformats.org/officeDocument/2006/relationships/image" Target="../media/image160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2.png"/><Relationship Id="rId7" Type="http://schemas.openxmlformats.org/officeDocument/2006/relationships/image" Target="../media/image1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2.png"/><Relationship Id="rId7" Type="http://schemas.openxmlformats.org/officeDocument/2006/relationships/image" Target="../media/image1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68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2.png"/><Relationship Id="rId7" Type="http://schemas.openxmlformats.org/officeDocument/2006/relationships/image" Target="../media/image1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2.png"/><Relationship Id="rId7" Type="http://schemas.openxmlformats.org/officeDocument/2006/relationships/image" Target="../media/image1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2.png"/><Relationship Id="rId7" Type="http://schemas.openxmlformats.org/officeDocument/2006/relationships/image" Target="../media/image1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10" Type="http://schemas.openxmlformats.org/officeDocument/2006/relationships/image" Target="../media/image183.png"/><Relationship Id="rId4" Type="http://schemas.openxmlformats.org/officeDocument/2006/relationships/image" Target="../media/image3.png"/><Relationship Id="rId9" Type="http://schemas.openxmlformats.org/officeDocument/2006/relationships/image" Target="../media/image18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2.png"/><Relationship Id="rId7" Type="http://schemas.openxmlformats.org/officeDocument/2006/relationships/image" Target="../media/image1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9.png"/><Relationship Id="rId5" Type="http://schemas.openxmlformats.org/officeDocument/2006/relationships/image" Target="../media/image18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5" Type="http://schemas.openxmlformats.org/officeDocument/2006/relationships/image" Target="../media/image179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2.png"/><Relationship Id="rId7" Type="http://schemas.openxmlformats.org/officeDocument/2006/relationships/image" Target="../media/image1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9.png"/><Relationship Id="rId5" Type="http://schemas.openxmlformats.org/officeDocument/2006/relationships/image" Target="../media/image189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2.png"/><Relationship Id="rId7" Type="http://schemas.openxmlformats.org/officeDocument/2006/relationships/image" Target="../media/image1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2.png"/><Relationship Id="rId7" Type="http://schemas.openxmlformats.org/officeDocument/2006/relationships/image" Target="../media/image2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10" Type="http://schemas.openxmlformats.org/officeDocument/2006/relationships/image" Target="../media/image204.png"/><Relationship Id="rId4" Type="http://schemas.openxmlformats.org/officeDocument/2006/relationships/image" Target="../media/image3.png"/><Relationship Id="rId9" Type="http://schemas.openxmlformats.org/officeDocument/2006/relationships/image" Target="../media/image20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.png"/><Relationship Id="rId21" Type="http://schemas.openxmlformats.org/officeDocument/2006/relationships/image" Target="../media/image45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1.png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23" Type="http://schemas.openxmlformats.org/officeDocument/2006/relationships/image" Target="../media/image47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Relationship Id="rId22" Type="http://schemas.openxmlformats.org/officeDocument/2006/relationships/image" Target="../media/image4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.png"/><Relationship Id="rId7" Type="http://schemas.openxmlformats.org/officeDocument/2006/relationships/image" Target="../media/image2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9.png"/><Relationship Id="rId5" Type="http://schemas.openxmlformats.org/officeDocument/2006/relationships/image" Target="../media/image212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3.pn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.png"/><Relationship Id="rId7" Type="http://schemas.openxmlformats.org/officeDocument/2006/relationships/image" Target="../media/image2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3.png"/><Relationship Id="rId9" Type="http://schemas.openxmlformats.org/officeDocument/2006/relationships/image" Target="../media/image21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9.pn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2.png"/><Relationship Id="rId21" Type="http://schemas.openxmlformats.org/officeDocument/2006/relationships/image" Target="../media/image64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5" Type="http://schemas.openxmlformats.org/officeDocument/2006/relationships/image" Target="../media/image68.png"/><Relationship Id="rId2" Type="http://schemas.openxmlformats.org/officeDocument/2006/relationships/image" Target="../media/image1.png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24" Type="http://schemas.openxmlformats.org/officeDocument/2006/relationships/image" Target="../media/image67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23" Type="http://schemas.openxmlformats.org/officeDocument/2006/relationships/image" Target="../media/image66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3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Relationship Id="rId22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2.png"/><Relationship Id="rId7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48.png"/><Relationship Id="rId10" Type="http://schemas.openxmlformats.org/officeDocument/2006/relationships/image" Target="../media/image73.png"/><Relationship Id="rId4" Type="http://schemas.openxmlformats.org/officeDocument/2006/relationships/image" Target="../media/image3.png"/><Relationship Id="rId9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2.png"/><Relationship Id="rId7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3" Type="http://schemas.openxmlformats.org/officeDocument/2006/relationships/image" Target="../media/image2.png"/><Relationship Id="rId21" Type="http://schemas.openxmlformats.org/officeDocument/2006/relationships/image" Target="../media/image94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" Type="http://schemas.openxmlformats.org/officeDocument/2006/relationships/image" Target="../media/image1.png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24" Type="http://schemas.openxmlformats.org/officeDocument/2006/relationships/image" Target="../media/image97.png"/><Relationship Id="rId5" Type="http://schemas.openxmlformats.org/officeDocument/2006/relationships/image" Target="../media/image75.png"/><Relationship Id="rId15" Type="http://schemas.openxmlformats.org/officeDocument/2006/relationships/image" Target="../media/image88.png"/><Relationship Id="rId23" Type="http://schemas.openxmlformats.org/officeDocument/2006/relationships/image" Target="../media/image96.png"/><Relationship Id="rId10" Type="http://schemas.openxmlformats.org/officeDocument/2006/relationships/image" Target="../media/image83.png"/><Relationship Id="rId19" Type="http://schemas.openxmlformats.org/officeDocument/2006/relationships/image" Target="../media/image92.png"/><Relationship Id="rId4" Type="http://schemas.openxmlformats.org/officeDocument/2006/relationships/image" Target="../media/image3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Relationship Id="rId22" Type="http://schemas.openxmlformats.org/officeDocument/2006/relationships/image" Target="../media/image9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1700" y="419100"/>
            <a:ext cx="2832100" cy="1498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200000">
            <a:off x="10096500" y="5321300"/>
            <a:ext cx="2273300" cy="22098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480000">
            <a:off x="10007600" y="5702300"/>
            <a:ext cx="6629400" cy="3771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800" y="7594600"/>
            <a:ext cx="2565400" cy="2070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300" y="2171700"/>
            <a:ext cx="17068800" cy="4114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00200" y="317500"/>
            <a:ext cx="1828800" cy="1930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160500" y="4508500"/>
            <a:ext cx="2070100" cy="635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100" y="2984500"/>
            <a:ext cx="6616700" cy="5994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300" y="444500"/>
            <a:ext cx="3162300" cy="1206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1104900"/>
            <a:ext cx="12268200" cy="2057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0600" y="4178300"/>
            <a:ext cx="5969000" cy="3098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057400"/>
            <a:ext cx="17043400" cy="6172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4600" y="1866900"/>
            <a:ext cx="2832100" cy="149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58900" y="2032000"/>
            <a:ext cx="2616200" cy="1130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6200" y="4178300"/>
            <a:ext cx="12865100" cy="22987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2844800"/>
            <a:ext cx="8191500" cy="6172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5200" y="1104900"/>
            <a:ext cx="11010900" cy="205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0" y="4152900"/>
            <a:ext cx="4762500" cy="3086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647700"/>
            <a:ext cx="32385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00" y="3124200"/>
            <a:ext cx="6172200" cy="4800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3100" y="1104900"/>
            <a:ext cx="12547600" cy="205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4300" y="3251200"/>
            <a:ext cx="8458200" cy="4813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647700"/>
            <a:ext cx="32385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8900" y="1104900"/>
            <a:ext cx="11938000" cy="2057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4300" y="3251200"/>
            <a:ext cx="7137400" cy="4813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2300" y="6591300"/>
            <a:ext cx="4813300" cy="78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700" y="6400800"/>
            <a:ext cx="6858000" cy="1193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2300" y="5702300"/>
            <a:ext cx="4813300" cy="698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1400" y="5575300"/>
            <a:ext cx="6045200" cy="1079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92300" y="7327900"/>
            <a:ext cx="1600200" cy="977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71600" y="7264400"/>
            <a:ext cx="2489200" cy="1193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92500" y="7327900"/>
            <a:ext cx="1600200" cy="977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73400" y="7264400"/>
            <a:ext cx="2425700" cy="1168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92700" y="7327900"/>
            <a:ext cx="1600200" cy="977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97400" y="7251700"/>
            <a:ext cx="2489200" cy="1193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17700" y="4699000"/>
            <a:ext cx="4813300" cy="711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30300" y="4597400"/>
            <a:ext cx="6019800" cy="1079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70100" y="2755900"/>
            <a:ext cx="1092200" cy="660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14500" y="2705100"/>
            <a:ext cx="1689100" cy="863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92300" y="3873500"/>
            <a:ext cx="1536700" cy="685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892300" y="3429000"/>
            <a:ext cx="1536700" cy="444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790700" y="3416300"/>
            <a:ext cx="1765300" cy="622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01800" y="3759200"/>
            <a:ext cx="2006600" cy="889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08400" y="2755900"/>
            <a:ext cx="1092200" cy="660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40100" y="2692400"/>
            <a:ext cx="1689100" cy="863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530600" y="3873500"/>
            <a:ext cx="1536700" cy="685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530600" y="3429000"/>
            <a:ext cx="1536700" cy="4445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429000" y="3416300"/>
            <a:ext cx="1765300" cy="6223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340100" y="3759200"/>
            <a:ext cx="2006600" cy="8890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46700" y="2755900"/>
            <a:ext cx="1092200" cy="6604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78400" y="2705100"/>
            <a:ext cx="1689100" cy="8636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68900" y="3873500"/>
            <a:ext cx="1536700" cy="6858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168900" y="3429000"/>
            <a:ext cx="1536700" cy="4445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067300" y="3416300"/>
            <a:ext cx="1765300" cy="6223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978400" y="3759200"/>
            <a:ext cx="2006600" cy="8890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38200" y="647700"/>
            <a:ext cx="32385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3683000"/>
            <a:ext cx="2578100" cy="2578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2100" y="4838700"/>
            <a:ext cx="2501900" cy="3060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9600" y="4673600"/>
            <a:ext cx="2667000" cy="317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8900" y="1104900"/>
            <a:ext cx="11912600" cy="2057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4300" y="4114800"/>
            <a:ext cx="8890000" cy="3086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647700"/>
            <a:ext cx="32385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980000">
            <a:off x="3263900" y="3403600"/>
            <a:ext cx="3429000" cy="3568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2100" y="4470400"/>
            <a:ext cx="4660900" cy="4152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8900" y="1104900"/>
            <a:ext cx="11899900" cy="2057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4300" y="4114800"/>
            <a:ext cx="5676900" cy="3086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647700"/>
            <a:ext cx="32385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300" y="3111500"/>
            <a:ext cx="6172200" cy="511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8700" y="1104900"/>
            <a:ext cx="12204700" cy="205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9100" y="4254500"/>
            <a:ext cx="8407400" cy="3086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647700"/>
            <a:ext cx="32385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0100" y="4495800"/>
            <a:ext cx="2705100" cy="2159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648200" y="5257800"/>
            <a:ext cx="1079500" cy="6096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7700" y="4203700"/>
            <a:ext cx="2870200" cy="3238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5000" y="4216400"/>
            <a:ext cx="2311400" cy="30988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47800" y="2044700"/>
            <a:ext cx="1816100" cy="2374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8597900" y="5283200"/>
            <a:ext cx="1079500" cy="609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47800" y="4572000"/>
            <a:ext cx="1816100" cy="23749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47800" y="7277100"/>
            <a:ext cx="1816100" cy="2374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2540000">
            <a:off x="12776200" y="3721100"/>
            <a:ext cx="1079500" cy="609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2852400" y="5257800"/>
            <a:ext cx="1079500" cy="609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8940000">
            <a:off x="12801600" y="7010400"/>
            <a:ext cx="1079500" cy="609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44700" y="1104900"/>
            <a:ext cx="12496800" cy="2057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200" y="647700"/>
            <a:ext cx="32385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200" y="1041400"/>
            <a:ext cx="8623300" cy="229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8900" y="4610100"/>
            <a:ext cx="15887700" cy="1384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791200"/>
            <a:ext cx="17653000" cy="1384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8900" y="3378200"/>
            <a:ext cx="10782300" cy="1384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2200" y="7099300"/>
            <a:ext cx="11087100" cy="1384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647700"/>
            <a:ext cx="32385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44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22678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00" y="3111500"/>
            <a:ext cx="29718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3300" y="2374900"/>
            <a:ext cx="1054100" cy="825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1900" y="3213100"/>
            <a:ext cx="3263900" cy="1282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2267800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00" y="6629400"/>
            <a:ext cx="29718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8700" y="5892800"/>
            <a:ext cx="1054100" cy="825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5700" y="6718300"/>
            <a:ext cx="3352800" cy="1282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2267800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9500" y="3111500"/>
            <a:ext cx="29718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60100" y="2374900"/>
            <a:ext cx="1054100" cy="825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34600" y="3213100"/>
            <a:ext cx="3073400" cy="12827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22678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9500" y="6629400"/>
            <a:ext cx="2971800" cy="1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60100" y="5892800"/>
            <a:ext cx="1054100" cy="825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45600" y="6667500"/>
            <a:ext cx="3721100" cy="9271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2267800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0900" y="3111500"/>
            <a:ext cx="2971800" cy="12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541500" y="2374900"/>
            <a:ext cx="1054100" cy="825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703300" y="3213100"/>
            <a:ext cx="3111500" cy="12827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2267800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0900" y="6629400"/>
            <a:ext cx="2971800" cy="12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541500" y="5892800"/>
            <a:ext cx="1054100" cy="825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877800" y="6642100"/>
            <a:ext cx="3683000" cy="9652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43000" y="698500"/>
            <a:ext cx="2641600" cy="901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342900" y="4178300"/>
            <a:ext cx="7188200" cy="21971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4600" y="2527300"/>
            <a:ext cx="10706100" cy="4140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5400" y="6883400"/>
            <a:ext cx="10668000" cy="2413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4200" y="139700"/>
            <a:ext cx="12573000" cy="2997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647700"/>
            <a:ext cx="32385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00" y="3568700"/>
            <a:ext cx="15595600" cy="3162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6000" y="673100"/>
            <a:ext cx="9626600" cy="2997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647700"/>
            <a:ext cx="32385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0" y="3479800"/>
            <a:ext cx="6337300" cy="5905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7300" y="4102100"/>
            <a:ext cx="5880100" cy="467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1200" y="685800"/>
            <a:ext cx="16497300" cy="3124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647700"/>
            <a:ext cx="32385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7200" y="2514600"/>
            <a:ext cx="13195300" cy="6680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20800" y="876300"/>
            <a:ext cx="18948400" cy="2082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647700"/>
            <a:ext cx="32385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3300" y="2501900"/>
            <a:ext cx="12115800" cy="6908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20800" y="876300"/>
            <a:ext cx="18948400" cy="2082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647700"/>
            <a:ext cx="32385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6900" y="2806700"/>
            <a:ext cx="9994900" cy="695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2400" y="571500"/>
            <a:ext cx="16205200" cy="2730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647700"/>
            <a:ext cx="32385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4254500"/>
            <a:ext cx="15138400" cy="1790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52400" y="990600"/>
            <a:ext cx="17703800" cy="1892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647700"/>
            <a:ext cx="32385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2300" y="3136900"/>
            <a:ext cx="12192000" cy="3162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2500" y="6337300"/>
            <a:ext cx="9182100" cy="340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787400"/>
            <a:ext cx="16332200" cy="273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647700"/>
            <a:ext cx="32385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3500" y="4279900"/>
            <a:ext cx="6172200" cy="537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647700"/>
            <a:ext cx="3238500" cy="812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584700" y="863600"/>
            <a:ext cx="22275800" cy="2476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3200" y="3644900"/>
            <a:ext cx="10452100" cy="38227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2900" y="571500"/>
            <a:ext cx="9702800" cy="891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647700"/>
            <a:ext cx="3098800" cy="812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" y="2324100"/>
            <a:ext cx="9537700" cy="283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800" y="4559300"/>
            <a:ext cx="5918200" cy="3822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057400"/>
            <a:ext cx="17043400" cy="6172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4600" y="1866900"/>
            <a:ext cx="2832100" cy="149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58900" y="2032000"/>
            <a:ext cx="2616200" cy="1130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8400" y="4254500"/>
            <a:ext cx="13944600" cy="22987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3200" y="3454400"/>
            <a:ext cx="8572500" cy="384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400" y="2578100"/>
            <a:ext cx="7581900" cy="2590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800" y="4864100"/>
            <a:ext cx="8610600" cy="260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800" y="647700"/>
            <a:ext cx="30988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0" y="4051300"/>
            <a:ext cx="3340100" cy="3340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647700"/>
            <a:ext cx="3098800" cy="812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2700" y="1231900"/>
            <a:ext cx="11087100" cy="2082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8800" y="5181600"/>
            <a:ext cx="3149600" cy="1384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500" y="4051300"/>
            <a:ext cx="3327400" cy="3340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4800" y="5181600"/>
            <a:ext cx="3124200" cy="1384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9500" y="4051300"/>
            <a:ext cx="3340100" cy="3340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96900" y="5067300"/>
            <a:ext cx="2095500" cy="15113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0" y="6515100"/>
            <a:ext cx="5689600" cy="3200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647700"/>
            <a:ext cx="3098800" cy="812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9300" y="3860800"/>
            <a:ext cx="12077700" cy="2921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5700" y="1231900"/>
            <a:ext cx="8801100" cy="20828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647700"/>
            <a:ext cx="3098800" cy="812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4000" y="3860800"/>
            <a:ext cx="10490200" cy="2921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4400" y="1231900"/>
            <a:ext cx="11836400" cy="20828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0300" y="3606800"/>
            <a:ext cx="8915400" cy="5295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647700"/>
            <a:ext cx="3098800" cy="812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3860800"/>
            <a:ext cx="11595100" cy="2921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9000" y="1231900"/>
            <a:ext cx="6845300" cy="20828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057400"/>
            <a:ext cx="17043400" cy="6172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4600" y="1866900"/>
            <a:ext cx="2832100" cy="149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58900" y="2032000"/>
            <a:ext cx="2616200" cy="1130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2600" y="4318000"/>
            <a:ext cx="15303500" cy="22987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00" y="2590800"/>
            <a:ext cx="8026400" cy="6870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635000"/>
            <a:ext cx="3073400" cy="825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6500" y="863600"/>
            <a:ext cx="5854700" cy="2298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3700" y="3441700"/>
            <a:ext cx="8470900" cy="53721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2768600"/>
            <a:ext cx="11112500" cy="6629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6500" y="635000"/>
            <a:ext cx="2806700" cy="825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4500" y="863600"/>
            <a:ext cx="9944100" cy="22987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400" y="6197600"/>
            <a:ext cx="4406900" cy="2476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3900" y="6096000"/>
            <a:ext cx="3086100" cy="25781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30100" y="6096000"/>
            <a:ext cx="2997200" cy="257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6500" y="635000"/>
            <a:ext cx="2806700" cy="825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4800" y="863600"/>
            <a:ext cx="10287000" cy="2298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8400" y="2832100"/>
            <a:ext cx="16179800" cy="29845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7620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9600" y="2832100"/>
            <a:ext cx="12801600" cy="6705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200" y="444500"/>
            <a:ext cx="29464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866900" y="1384300"/>
            <a:ext cx="205486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300" y="444500"/>
            <a:ext cx="3162300" cy="1206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6500" y="2921000"/>
            <a:ext cx="1676400" cy="889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800" y="8166100"/>
            <a:ext cx="7023100" cy="1257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5200" y="5702300"/>
            <a:ext cx="4584700" cy="952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28900" y="1092200"/>
            <a:ext cx="12166600" cy="2057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" y="5651500"/>
            <a:ext cx="6515100" cy="1130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35200" y="4508500"/>
            <a:ext cx="4584700" cy="952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47800" y="4533900"/>
            <a:ext cx="5753100" cy="1054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47900" y="3365500"/>
            <a:ext cx="1524000" cy="927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66900" y="3390900"/>
            <a:ext cx="2197100" cy="1054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71900" y="3365500"/>
            <a:ext cx="1524000" cy="927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29000" y="3390900"/>
            <a:ext cx="2197100" cy="1054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95900" y="3365500"/>
            <a:ext cx="1524000" cy="927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53000" y="3390900"/>
            <a:ext cx="2197100" cy="1054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47900" y="6604000"/>
            <a:ext cx="1524000" cy="927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752600" y="6553200"/>
            <a:ext cx="2349500" cy="1117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771900" y="6604000"/>
            <a:ext cx="1524000" cy="927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365500" y="6553200"/>
            <a:ext cx="2298700" cy="1092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295900" y="6604000"/>
            <a:ext cx="1524000" cy="927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826000" y="6540500"/>
            <a:ext cx="2362200" cy="1130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58100" y="3175000"/>
            <a:ext cx="9385300" cy="56769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7620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3657600"/>
            <a:ext cx="8674100" cy="407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635000"/>
            <a:ext cx="2819400" cy="825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7300" y="1041400"/>
            <a:ext cx="11036300" cy="2311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2000" y="3162300"/>
            <a:ext cx="8356600" cy="4851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7620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1168400"/>
            <a:ext cx="10058400" cy="8610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635000"/>
            <a:ext cx="2819400" cy="8255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057400"/>
            <a:ext cx="17043400" cy="6172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4600" y="1866900"/>
            <a:ext cx="2832100" cy="149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58900" y="2032000"/>
            <a:ext cx="2616200" cy="1130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0" y="4318000"/>
            <a:ext cx="3594100" cy="22987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200000">
            <a:off x="1244600" y="3987800"/>
            <a:ext cx="1943100" cy="1892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480000">
            <a:off x="1168400" y="4305300"/>
            <a:ext cx="5664200" cy="3213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584200"/>
            <a:ext cx="3822700" cy="889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7200" y="850900"/>
            <a:ext cx="2692400" cy="2501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7700" y="3086100"/>
            <a:ext cx="10566400" cy="38227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057400"/>
            <a:ext cx="17043400" cy="6172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4600" y="1866900"/>
            <a:ext cx="2832100" cy="149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58900" y="2032000"/>
            <a:ext cx="2616200" cy="1130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1700" y="4318000"/>
            <a:ext cx="4279900" cy="2298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300" y="444500"/>
            <a:ext cx="3149600" cy="1219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300" y="8229600"/>
            <a:ext cx="6311900" cy="1130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2700" y="6184900"/>
            <a:ext cx="4140200" cy="673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6019800"/>
            <a:ext cx="5892800" cy="1041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2700" y="5359400"/>
            <a:ext cx="4140200" cy="660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6000" y="5308600"/>
            <a:ext cx="6007100" cy="939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52700" y="6819900"/>
            <a:ext cx="1384300" cy="838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8200" y="6769100"/>
            <a:ext cx="2120900" cy="1028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37000" y="6819900"/>
            <a:ext cx="1384300" cy="838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68700" y="6781800"/>
            <a:ext cx="2082800" cy="1003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08600" y="6819900"/>
            <a:ext cx="1384300" cy="838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76800" y="6756400"/>
            <a:ext cx="2133600" cy="1041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65400" y="4559300"/>
            <a:ext cx="4140200" cy="609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70000" y="4394200"/>
            <a:ext cx="5816600" cy="1079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52700" y="2730500"/>
            <a:ext cx="939800" cy="571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47900" y="2679700"/>
            <a:ext cx="1397000" cy="749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52700" y="3733800"/>
            <a:ext cx="1930400" cy="609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49800" y="3733800"/>
            <a:ext cx="1930400" cy="609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52700" y="3327400"/>
            <a:ext cx="1930400" cy="393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93900" y="3276600"/>
            <a:ext cx="2628900" cy="558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749800" y="3302000"/>
            <a:ext cx="1930400" cy="431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203700" y="3276600"/>
            <a:ext cx="2628900" cy="558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336800" y="3505200"/>
            <a:ext cx="2133600" cy="1041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546600" y="3517900"/>
            <a:ext cx="2133600" cy="1041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17900" y="2743200"/>
            <a:ext cx="939800" cy="571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213100" y="2692400"/>
            <a:ext cx="1397000" cy="7493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75200" y="2730500"/>
            <a:ext cx="939800" cy="5715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70400" y="2679700"/>
            <a:ext cx="1397000" cy="7493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27700" y="2730500"/>
            <a:ext cx="939800" cy="5715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22900" y="2679700"/>
            <a:ext cx="1397000" cy="7493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044700" y="1104900"/>
            <a:ext cx="12484100" cy="20574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886700" y="3022600"/>
            <a:ext cx="9410700" cy="3962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300" y="444500"/>
            <a:ext cx="3149600" cy="1219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2600" y="2692400"/>
            <a:ext cx="1041400" cy="520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3800" y="2705100"/>
            <a:ext cx="1041400" cy="520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3600" y="2692400"/>
            <a:ext cx="1041400" cy="520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4800" y="2692400"/>
            <a:ext cx="1041400" cy="520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7086600"/>
            <a:ext cx="5892800" cy="10033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400" y="4140200"/>
            <a:ext cx="7404100" cy="2692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95600" y="1104900"/>
            <a:ext cx="11658600" cy="2057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3300" y="2844800"/>
            <a:ext cx="8978900" cy="56769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057400"/>
            <a:ext cx="17043400" cy="6172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4600" y="1866900"/>
            <a:ext cx="2832100" cy="149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58900" y="2032000"/>
            <a:ext cx="2616200" cy="1130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3500" y="4254500"/>
            <a:ext cx="12763500" cy="22987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300" y="444500"/>
            <a:ext cx="3162300" cy="12065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" y="3708400"/>
            <a:ext cx="8521700" cy="511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0600" y="1104900"/>
            <a:ext cx="12280900" cy="2057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0600" y="4457700"/>
            <a:ext cx="942340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300" y="444500"/>
            <a:ext cx="3162300" cy="1206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8400" y="8166100"/>
            <a:ext cx="6400800" cy="1104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8700" y="6121400"/>
            <a:ext cx="4114800" cy="673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" y="5956300"/>
            <a:ext cx="5867400" cy="1041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8700" y="5359400"/>
            <a:ext cx="4114800" cy="596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7500" y="5245100"/>
            <a:ext cx="5143500" cy="939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11400" y="6756400"/>
            <a:ext cx="1371600" cy="838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66900" y="6692900"/>
            <a:ext cx="2120900" cy="1028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83000" y="6756400"/>
            <a:ext cx="1371600" cy="838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14700" y="6705600"/>
            <a:ext cx="2070100" cy="1003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54600" y="6756400"/>
            <a:ext cx="1371600" cy="838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22800" y="6680200"/>
            <a:ext cx="2120900" cy="1028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24100" y="4508500"/>
            <a:ext cx="4114800" cy="609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51000" y="4406900"/>
            <a:ext cx="5143500" cy="939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63800" y="2832100"/>
            <a:ext cx="927100" cy="571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59000" y="2794000"/>
            <a:ext cx="1397000" cy="723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98700" y="3797300"/>
            <a:ext cx="1320800" cy="584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298700" y="3416300"/>
            <a:ext cx="1320800" cy="381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35200" y="3403600"/>
            <a:ext cx="1460500" cy="533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159000" y="3708400"/>
            <a:ext cx="1689100" cy="749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60800" y="2832100"/>
            <a:ext cx="927100" cy="571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68700" y="2794000"/>
            <a:ext cx="1397000" cy="723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708400" y="3797300"/>
            <a:ext cx="1320800" cy="5842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08400" y="3403600"/>
            <a:ext cx="1320800" cy="381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644900" y="3403600"/>
            <a:ext cx="1460500" cy="533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556000" y="3708400"/>
            <a:ext cx="1689100" cy="7493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70500" y="2832100"/>
            <a:ext cx="927100" cy="5715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65700" y="2794000"/>
            <a:ext cx="1397000" cy="7239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05400" y="3797300"/>
            <a:ext cx="1320800" cy="5842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105400" y="3416300"/>
            <a:ext cx="1320800" cy="3810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041900" y="3403600"/>
            <a:ext cx="1460500" cy="5334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965700" y="3708400"/>
            <a:ext cx="1689100" cy="7493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95400" y="1104900"/>
            <a:ext cx="13258800" cy="20574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467600" y="2921000"/>
            <a:ext cx="9118600" cy="56769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박성준(***1***023)</cp:lastModifiedBy>
  <cp:revision>1</cp:revision>
  <dcterms:created xsi:type="dcterms:W3CDTF">2006-08-16T00:00:00Z</dcterms:created>
  <dcterms:modified xsi:type="dcterms:W3CDTF">2024-05-23T04:35:27Z</dcterms:modified>
</cp:coreProperties>
</file>